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108" r:id="rId2"/>
    <p:sldId id="1109" r:id="rId3"/>
    <p:sldId id="1110" r:id="rId4"/>
    <p:sldId id="111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411762"/>
            <a:ext cx="8989450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337. NA DAHNA PHUM IN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6" y="3739138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Bury Thy Sorrow</a:t>
            </a:r>
          </a:p>
          <a:p>
            <a:r>
              <a:rPr lang="en-US" sz="1500" dirty="0"/>
              <a:t>Isa. 35:10</a:t>
            </a:r>
          </a:p>
          <a:p>
            <a:r>
              <a:rPr lang="en-US" sz="1500" dirty="0"/>
              <a:t>Mary A. Bachelor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Bb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29874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phatakpi’n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3883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gen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lecin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0498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sang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midangte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huh in;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paaikhia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Midangte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gen in.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71038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154</Words>
  <Application>Microsoft Office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337. NA DAHNA PHUM IN</vt:lpstr>
      <vt:lpstr>1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2018-12-14T15:28:19Z</dcterms:modified>
</cp:coreProperties>
</file>